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2F6B-3530-4EC3-BDA5-2D088BC83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1195" y="420944"/>
            <a:ext cx="8991600" cy="1645920"/>
          </a:xfrm>
        </p:spPr>
        <p:txBody>
          <a:bodyPr/>
          <a:lstStyle/>
          <a:p>
            <a:r>
              <a:rPr lang="en-GB" dirty="0"/>
              <a:t>Reptiles and Habitats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A642E-8869-4604-BDBD-7020E1F28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6189" y="2266764"/>
            <a:ext cx="6801612" cy="1239894"/>
          </a:xfrm>
        </p:spPr>
        <p:txBody>
          <a:bodyPr>
            <a:normAutofit/>
          </a:bodyPr>
          <a:lstStyle/>
          <a:p>
            <a:r>
              <a:rPr lang="en-GB" sz="3200" b="1" dirty="0"/>
              <a:t>Suzanne Collinson</a:t>
            </a:r>
          </a:p>
          <a:p>
            <a:endParaRPr lang="en-GB" sz="3200" b="1" dirty="0"/>
          </a:p>
        </p:txBody>
      </p:sp>
      <p:pic>
        <p:nvPicPr>
          <p:cNvPr id="6" name="Picture 5" descr="A turtle swimming under water&#10;&#10;Description generated with very high confidence">
            <a:extLst>
              <a:ext uri="{FF2B5EF4-FFF2-40B4-BE49-F238E27FC236}">
                <a16:creationId xmlns:a16="http://schemas.microsoft.com/office/drawing/2014/main" id="{595DDF70-C6D7-4B8B-805E-C908B3670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7" y="2500251"/>
            <a:ext cx="2847974" cy="1981200"/>
          </a:xfrm>
          <a:prstGeom prst="rect">
            <a:avLst/>
          </a:prstGeom>
        </p:spPr>
      </p:pic>
      <p:sp>
        <p:nvSpPr>
          <p:cNvPr id="8" name="AutoShape 6" descr="Image result for crocodile">
            <a:extLst>
              <a:ext uri="{FF2B5EF4-FFF2-40B4-BE49-F238E27FC236}">
                <a16:creationId xmlns:a16="http://schemas.microsoft.com/office/drawing/2014/main" id="{C595C877-C6E7-4BAA-8AA7-85A22516DE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7250" y="2495550"/>
            <a:ext cx="28575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A picture containing animal, water, reptile, crocodilian reptile&#10;&#10;Description generated with very high confidence">
            <a:extLst>
              <a:ext uri="{FF2B5EF4-FFF2-40B4-BE49-F238E27FC236}">
                <a16:creationId xmlns:a16="http://schemas.microsoft.com/office/drawing/2014/main" id="{B52DB1B1-1B22-415E-AED5-AC19DC51F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32" y="3543176"/>
            <a:ext cx="2419350" cy="1981200"/>
          </a:xfrm>
          <a:prstGeom prst="rect">
            <a:avLst/>
          </a:prstGeom>
        </p:spPr>
      </p:pic>
      <p:pic>
        <p:nvPicPr>
          <p:cNvPr id="12" name="Picture 11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A7D59541-35F7-4739-8AFE-5968C17EB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120" y="3543176"/>
            <a:ext cx="2546318" cy="1981200"/>
          </a:xfrm>
          <a:prstGeom prst="rect">
            <a:avLst/>
          </a:prstGeom>
        </p:spPr>
      </p:pic>
      <p:pic>
        <p:nvPicPr>
          <p:cNvPr id="13" name="Picture 12" descr="A snake with its mouth open&#10;&#10;Description generated with very high confidence">
            <a:extLst>
              <a:ext uri="{FF2B5EF4-FFF2-40B4-BE49-F238E27FC236}">
                <a16:creationId xmlns:a16="http://schemas.microsoft.com/office/drawing/2014/main" id="{CA46019B-6FBF-45B9-8413-01200DA0C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8117" y="4791137"/>
            <a:ext cx="2847975" cy="1905000"/>
          </a:xfrm>
          <a:prstGeom prst="rect">
            <a:avLst/>
          </a:prstGeom>
        </p:spPr>
      </p:pic>
      <p:pic>
        <p:nvPicPr>
          <p:cNvPr id="14" name="Picture 13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45AD3572-A76C-476D-A800-585E016DD2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383"/>
          <a:stretch/>
        </p:blipFill>
        <p:spPr>
          <a:xfrm>
            <a:off x="9327357" y="2576450"/>
            <a:ext cx="2676525" cy="1905001"/>
          </a:xfrm>
          <a:prstGeom prst="rect">
            <a:avLst/>
          </a:prstGeom>
        </p:spPr>
      </p:pic>
      <p:pic>
        <p:nvPicPr>
          <p:cNvPr id="16" name="Picture 15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99702366-167C-45AE-B100-6664BA1C8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7358" y="4791137"/>
            <a:ext cx="2676525" cy="190500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7019E7D-39D2-4FC2-9FFF-615B26259B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2100" y="5560894"/>
            <a:ext cx="1447800" cy="11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ECBB-D724-496C-A814-13F66F3E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424" y="246603"/>
            <a:ext cx="4629151" cy="1188720"/>
          </a:xfrm>
        </p:spPr>
        <p:txBody>
          <a:bodyPr/>
          <a:lstStyle/>
          <a:p>
            <a:r>
              <a:rPr lang="en-GB" dirty="0"/>
              <a:t>reptiles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0FD1CD-77B6-44C7-87C1-ECAE7B3E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802" y="1462865"/>
            <a:ext cx="3726752" cy="310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/>
              <a:t>Snakes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0326E5-20F8-40EC-8F68-D5E0E967347C}"/>
              </a:ext>
            </a:extLst>
          </p:cNvPr>
          <p:cNvSpPr txBox="1">
            <a:spLocks/>
          </p:cNvSpPr>
          <p:nvPr/>
        </p:nvSpPr>
        <p:spPr>
          <a:xfrm>
            <a:off x="6194827" y="1462865"/>
            <a:ext cx="3726752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dirty="0"/>
              <a:t>Lizards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8ED444-EAE5-4B97-957F-FA50787CF383}"/>
              </a:ext>
            </a:extLst>
          </p:cNvPr>
          <p:cNvSpPr txBox="1"/>
          <p:nvPr/>
        </p:nvSpPr>
        <p:spPr>
          <a:xfrm>
            <a:off x="3283745" y="3454419"/>
            <a:ext cx="5900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Differences</a:t>
            </a:r>
          </a:p>
          <a:p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E440B-63BD-46AA-A9C5-630D2868D8DB}"/>
              </a:ext>
            </a:extLst>
          </p:cNvPr>
          <p:cNvSpPr txBox="1"/>
          <p:nvPr/>
        </p:nvSpPr>
        <p:spPr>
          <a:xfrm>
            <a:off x="2800350" y="4229100"/>
            <a:ext cx="2414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Overlapping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ear openings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Forked tongue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eyelids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149FE-5449-4E03-9BAA-A42F4470A0C1}"/>
              </a:ext>
            </a:extLst>
          </p:cNvPr>
          <p:cNvSpPr txBox="1"/>
          <p:nvPr/>
        </p:nvSpPr>
        <p:spPr>
          <a:xfrm>
            <a:off x="7010497" y="4220354"/>
            <a:ext cx="2414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Smooth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Ear openings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Blunt tongue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eyelids</a:t>
            </a:r>
          </a:p>
        </p:txBody>
      </p:sp>
      <p:pic>
        <p:nvPicPr>
          <p:cNvPr id="11" name="Picture 10" descr="A snake with its mouth open&#10;&#10;Description generated with very high confidence">
            <a:extLst>
              <a:ext uri="{FF2B5EF4-FFF2-40B4-BE49-F238E27FC236}">
                <a16:creationId xmlns:a16="http://schemas.microsoft.com/office/drawing/2014/main" id="{8B9A8DA9-96C5-43D2-AF93-80595B2D8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9542" y="2296558"/>
            <a:ext cx="2847975" cy="1905000"/>
          </a:xfrm>
          <a:prstGeom prst="rect">
            <a:avLst/>
          </a:prstGeom>
        </p:spPr>
      </p:pic>
      <p:pic>
        <p:nvPicPr>
          <p:cNvPr id="13" name="Picture 12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841B84C2-7919-401F-B1BA-D3418761C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83"/>
          <a:stretch/>
        </p:blipFill>
        <p:spPr>
          <a:xfrm>
            <a:off x="9355933" y="2349138"/>
            <a:ext cx="26765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3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4437A-AC3D-4835-BAE7-C65C565B7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Snake or lizard ????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77E8DFA-030F-45FC-9315-7A6BDE6FA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3543665"/>
            <a:ext cx="3363974" cy="22571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Slow worm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(Legless Lizard)</a:t>
            </a:r>
          </a:p>
        </p:txBody>
      </p:sp>
      <p:pic>
        <p:nvPicPr>
          <p:cNvPr id="8" name="Content Placeholder 4" descr="A close up of a reptile&#10;&#10;Description generated with high confidence">
            <a:extLst>
              <a:ext uri="{FF2B5EF4-FFF2-40B4-BE49-F238E27FC236}">
                <a16:creationId xmlns:a16="http://schemas.microsoft.com/office/drawing/2014/main" id="{C24F4CDB-F230-4C42-8F0E-BD6D98290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264977"/>
            <a:ext cx="6250769" cy="41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5989-2B41-4FF8-8E15-BF82C83F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7" y="164592"/>
            <a:ext cx="7729728" cy="1188720"/>
          </a:xfrm>
        </p:spPr>
        <p:txBody>
          <a:bodyPr/>
          <a:lstStyle/>
          <a:p>
            <a:r>
              <a:rPr lang="en-GB" dirty="0"/>
              <a:t>Slow worm facts</a:t>
            </a:r>
          </a:p>
        </p:txBody>
      </p:sp>
      <p:pic>
        <p:nvPicPr>
          <p:cNvPr id="5" name="Content Placeholder 4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7F309CF0-CE4E-4B63-AA24-8BFAA6FE4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241667" y="1685926"/>
            <a:ext cx="3073031" cy="4845050"/>
          </a:xfr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3389B8C-35F2-4A80-9091-610A5F94E882}"/>
              </a:ext>
            </a:extLst>
          </p:cNvPr>
          <p:cNvSpPr/>
          <p:nvPr/>
        </p:nvSpPr>
        <p:spPr>
          <a:xfrm>
            <a:off x="3943350" y="1471612"/>
            <a:ext cx="7615237" cy="5221795"/>
          </a:xfrm>
          <a:prstGeom prst="wedgeEllipseCallout">
            <a:avLst>
              <a:gd name="adj1" fmla="val -68892"/>
              <a:gd name="adj2" fmla="val -22815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6E660-E4DA-4220-92D0-6FF88FB28C7F}"/>
              </a:ext>
            </a:extLst>
          </p:cNvPr>
          <p:cNvSpPr txBox="1"/>
          <p:nvPr/>
        </p:nvSpPr>
        <p:spPr>
          <a:xfrm>
            <a:off x="5300758" y="2198417"/>
            <a:ext cx="50149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like to live in long grass and burrow in loose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are very quiet and secretive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like to eat earthworms, slugs and snails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are cold blooded </a:t>
            </a:r>
            <a:r>
              <a:rPr lang="en-GB" sz="2000" b="1" dirty="0">
                <a:solidFill>
                  <a:srgbClr val="00B0F0"/>
                </a:solidFill>
              </a:rPr>
              <a:t>endothermic</a:t>
            </a:r>
            <a:r>
              <a:rPr lang="en-GB" sz="2000" dirty="0"/>
              <a:t> so warm ourselves up by basking in the sun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</a:t>
            </a:r>
            <a:r>
              <a:rPr lang="en-GB" sz="2000" b="1" dirty="0">
                <a:solidFill>
                  <a:srgbClr val="00B0F0"/>
                </a:solidFill>
              </a:rPr>
              <a:t>hibernate</a:t>
            </a:r>
            <a:r>
              <a:rPr lang="en-GB" sz="2000" dirty="0"/>
              <a:t> during winter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can live up to 30 years 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can grow to 50cm in length and are well </a:t>
            </a:r>
            <a:r>
              <a:rPr lang="en-GB" sz="2000" b="1" dirty="0">
                <a:solidFill>
                  <a:srgbClr val="00B0F0"/>
                </a:solidFill>
              </a:rPr>
              <a:t>camouflaged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scared our tails drop off </a:t>
            </a:r>
            <a:r>
              <a:rPr lang="en-GB" sz="2000" b="1" dirty="0">
                <a:solidFill>
                  <a:srgbClr val="00B0F0"/>
                </a:solidFill>
              </a:rPr>
              <a:t>autonomy</a:t>
            </a:r>
            <a:r>
              <a:rPr lang="en-GB" sz="20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Our population numbers are in decline and we are protected by wildlife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91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8D3A8-7F98-4597-B1EC-7047D0B3D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n-GB" dirty="0"/>
              <a:t>Dalston slow worms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BD304-7651-4D69-8EC9-8DBB8A4A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dirty="0"/>
              <a:t>They have lived in Dalston for over 60 years</a:t>
            </a:r>
          </a:p>
          <a:p>
            <a:pPr marL="0" indent="0">
              <a:buNone/>
            </a:pPr>
            <a:r>
              <a:rPr lang="en-GB" sz="3200" dirty="0"/>
              <a:t>They have a special area of habitat to live in at the churchyard</a:t>
            </a:r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ttps://upload.wikimedia.org/wikipedia/commons/1/1f/Dalston_church_and_lych_gate_-_geograph.org.uk_-_986835.jpg">
            <a:extLst>
              <a:ext uri="{FF2B5EF4-FFF2-40B4-BE49-F238E27FC236}">
                <a16:creationId xmlns:a16="http://schemas.microsoft.com/office/drawing/2014/main" id="{C0A5308D-7C41-44BD-9717-D88A8418C6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789" y="1639604"/>
            <a:ext cx="4782312" cy="3586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817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E137481-C7E7-4BBB-8AF9-0C3357C2E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93CD3-43E4-4E73-A822-496C55E9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1" y="254443"/>
            <a:ext cx="4475892" cy="731395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r>
              <a:rPr lang="en-GB"/>
              <a:t>Slow worm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67AEA-0381-42B7-8C02-35F20ECB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06" y="1240283"/>
            <a:ext cx="4475892" cy="491909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</a:rPr>
              <a:t>I have been looking after the slow worms for two years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</a:rPr>
              <a:t>Photo of their chin patterns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</a:rPr>
              <a:t>They all have different patterns on their chins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</a:rPr>
              <a:t>I can identify individuals 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</a:rPr>
              <a:t>I can use this information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</a:rPr>
              <a:t>Habitat they prefer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</a:rPr>
              <a:t>Who they like to hang out with 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</a:rPr>
              <a:t>How far they move 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tx1"/>
                </a:solidFill>
              </a:rPr>
              <a:t>This helps if they need to be moved to a new area or if numbers decline, so changes to their habitat can be made to help them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F3B515-F5AC-4297-8486-8FFBA4DE8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203" y="321731"/>
            <a:ext cx="3208079" cy="3674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animal, ground&#10;&#10;Description generated with very high confidence">
            <a:extLst>
              <a:ext uri="{FF2B5EF4-FFF2-40B4-BE49-F238E27FC236}">
                <a16:creationId xmlns:a16="http://schemas.microsoft.com/office/drawing/2014/main" id="{D7B36B35-F899-45C5-AEC9-9B24A1C6051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3816"/>
          <a:stretch/>
        </p:blipFill>
        <p:spPr>
          <a:xfrm>
            <a:off x="6863846" y="485803"/>
            <a:ext cx="2272791" cy="334670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258A091-499F-4524-83A8-6EF1DFDD8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7212" y="321731"/>
            <a:ext cx="2111317" cy="206586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0E6BAC-4F73-4603-946D-8EBF2F787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7212" y="2548467"/>
            <a:ext cx="2111317" cy="33527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bird&#10;&#10;Description generated with high confidence">
            <a:extLst>
              <a:ext uri="{FF2B5EF4-FFF2-40B4-BE49-F238E27FC236}">
                <a16:creationId xmlns:a16="http://schemas.microsoft.com/office/drawing/2014/main" id="{4FE66846-F552-45E1-A346-58E8DA5C52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40" y="3016781"/>
            <a:ext cx="1783661" cy="24185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3DFD3CD-1838-4759-BAF0-558A2C71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7573" y="4157447"/>
            <a:ext cx="3206709" cy="2378820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8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6B83-7B78-4116-9266-902EDC62E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13" y="46760"/>
            <a:ext cx="8694994" cy="841820"/>
          </a:xfrm>
        </p:spPr>
        <p:txBody>
          <a:bodyPr>
            <a:normAutofit/>
          </a:bodyPr>
          <a:lstStyle/>
          <a:p>
            <a:r>
              <a:rPr lang="en-GB" dirty="0"/>
              <a:t>What do slow worms need to survive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C2C53-B302-4351-A93B-560EDD5B6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13" y="964692"/>
            <a:ext cx="2276475" cy="1764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9DD8F6-759E-4A42-BFE8-B55153316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3" y="2949799"/>
            <a:ext cx="2276475" cy="1764222"/>
          </a:xfrm>
          <a:prstGeom prst="rect">
            <a:avLst/>
          </a:prstGeom>
        </p:spPr>
      </p:pic>
      <p:pic>
        <p:nvPicPr>
          <p:cNvPr id="9" name="Picture 8" descr="A close up of a slug on the ground&#10;&#10;Description generated with high confidence">
            <a:extLst>
              <a:ext uri="{FF2B5EF4-FFF2-40B4-BE49-F238E27FC236}">
                <a16:creationId xmlns:a16="http://schemas.microsoft.com/office/drawing/2014/main" id="{93AA73D0-59A8-46D4-BE9F-5634F517B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13" y="4886174"/>
            <a:ext cx="2276476" cy="1884958"/>
          </a:xfrm>
          <a:prstGeom prst="rect">
            <a:avLst/>
          </a:prstGeom>
        </p:spPr>
      </p:pic>
      <p:pic>
        <p:nvPicPr>
          <p:cNvPr id="11" name="Picture 10" descr="A close up of a frog&#10;&#10;Description generated with high confidence">
            <a:extLst>
              <a:ext uri="{FF2B5EF4-FFF2-40B4-BE49-F238E27FC236}">
                <a16:creationId xmlns:a16="http://schemas.microsoft.com/office/drawing/2014/main" id="{8041D1CE-8131-42FC-960F-6AFE74412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837"/>
          <a:stretch/>
        </p:blipFill>
        <p:spPr>
          <a:xfrm>
            <a:off x="6197157" y="999023"/>
            <a:ext cx="2647950" cy="1729890"/>
          </a:xfrm>
          <a:prstGeom prst="rect">
            <a:avLst/>
          </a:prstGeom>
        </p:spPr>
      </p:pic>
      <p:pic>
        <p:nvPicPr>
          <p:cNvPr id="13" name="Picture 12" descr="A close up of a lizard&#10;&#10;Description generated with very high confidence">
            <a:extLst>
              <a:ext uri="{FF2B5EF4-FFF2-40B4-BE49-F238E27FC236}">
                <a16:creationId xmlns:a16="http://schemas.microsoft.com/office/drawing/2014/main" id="{045D8057-620E-46A9-96D8-D90EEE4A4D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157" y="2829063"/>
            <a:ext cx="2647950" cy="1884958"/>
          </a:xfrm>
          <a:prstGeom prst="rect">
            <a:avLst/>
          </a:prstGeom>
        </p:spPr>
      </p:pic>
      <p:pic>
        <p:nvPicPr>
          <p:cNvPr id="15" name="Picture 14" descr="A close up of a dry grass field&#10;&#10;Description generated with very high confidence">
            <a:extLst>
              <a:ext uri="{FF2B5EF4-FFF2-40B4-BE49-F238E27FC236}">
                <a16:creationId xmlns:a16="http://schemas.microsoft.com/office/drawing/2014/main" id="{5F1EFBD5-421D-4F2C-A61C-840D3434F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157" y="4714021"/>
            <a:ext cx="2647950" cy="20571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10D98D-0923-4F75-85ED-71241D028D79}"/>
              </a:ext>
            </a:extLst>
          </p:cNvPr>
          <p:cNvSpPr txBox="1"/>
          <p:nvPr/>
        </p:nvSpPr>
        <p:spPr>
          <a:xfrm>
            <a:off x="3300413" y="3032878"/>
            <a:ext cx="1571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AIR</a:t>
            </a:r>
          </a:p>
          <a:p>
            <a:endParaRPr lang="en-GB" sz="2800" b="1" dirty="0"/>
          </a:p>
          <a:p>
            <a:r>
              <a:rPr lang="en-GB" sz="2800" b="1" dirty="0"/>
              <a:t>WATER</a:t>
            </a:r>
          </a:p>
          <a:p>
            <a:endParaRPr lang="en-GB" sz="2800" b="1" dirty="0"/>
          </a:p>
          <a:p>
            <a:r>
              <a:rPr lang="en-GB" sz="2800" b="1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7F18EC-8CCD-4550-BC93-53898315DCF0}"/>
              </a:ext>
            </a:extLst>
          </p:cNvPr>
          <p:cNvSpPr txBox="1"/>
          <p:nvPr/>
        </p:nvSpPr>
        <p:spPr>
          <a:xfrm>
            <a:off x="9610725" y="3032878"/>
            <a:ext cx="1833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SHELTER</a:t>
            </a:r>
          </a:p>
          <a:p>
            <a:endParaRPr lang="en-GB" sz="2800" b="1" dirty="0"/>
          </a:p>
          <a:p>
            <a:r>
              <a:rPr lang="en-GB" sz="2800" b="1" dirty="0"/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189337519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245</TotalTime>
  <Words>240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Reptiles and Habitats</vt:lpstr>
      <vt:lpstr>reptiles</vt:lpstr>
      <vt:lpstr>Snake or lizard ????</vt:lpstr>
      <vt:lpstr>Slow worm facts</vt:lpstr>
      <vt:lpstr>Dalston slow worms</vt:lpstr>
      <vt:lpstr>Slow worm study</vt:lpstr>
      <vt:lpstr>What do slow worms need to survive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 worms</dc:title>
  <dc:creator>suzanne collinson</dc:creator>
  <cp:lastModifiedBy>Suzanne Collinson</cp:lastModifiedBy>
  <cp:revision>17</cp:revision>
  <dcterms:created xsi:type="dcterms:W3CDTF">2019-01-15T18:48:54Z</dcterms:created>
  <dcterms:modified xsi:type="dcterms:W3CDTF">2021-01-22T07:15:24Z</dcterms:modified>
</cp:coreProperties>
</file>